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84" r:id="rId3"/>
    <p:sldId id="285" r:id="rId4"/>
    <p:sldId id="291" r:id="rId5"/>
    <p:sldId id="292" r:id="rId6"/>
    <p:sldId id="270" r:id="rId7"/>
    <p:sldId id="293" r:id="rId8"/>
    <p:sldId id="286" r:id="rId9"/>
    <p:sldId id="294" r:id="rId10"/>
    <p:sldId id="287" r:id="rId11"/>
    <p:sldId id="296" r:id="rId12"/>
    <p:sldId id="288" r:id="rId13"/>
    <p:sldId id="305" r:id="rId14"/>
    <p:sldId id="300" r:id="rId15"/>
    <p:sldId id="301" r:id="rId16"/>
    <p:sldId id="302" r:id="rId17"/>
    <p:sldId id="303" r:id="rId18"/>
    <p:sldId id="304" r:id="rId19"/>
    <p:sldId id="309" r:id="rId20"/>
    <p:sldId id="306" r:id="rId21"/>
    <p:sldId id="307" r:id="rId22"/>
    <p:sldId id="299" r:id="rId23"/>
    <p:sldId id="312" r:id="rId24"/>
    <p:sldId id="313" r:id="rId25"/>
    <p:sldId id="310" r:id="rId26"/>
    <p:sldId id="311" r:id="rId27"/>
    <p:sldId id="297" r:id="rId28"/>
    <p:sldId id="314" r:id="rId29"/>
    <p:sldId id="315" r:id="rId30"/>
    <p:sldId id="298" r:id="rId31"/>
    <p:sldId id="289" r:id="rId32"/>
    <p:sldId id="257" r:id="rId33"/>
    <p:sldId id="258" r:id="rId34"/>
    <p:sldId id="259" r:id="rId35"/>
    <p:sldId id="269" r:id="rId36"/>
    <p:sldId id="265" r:id="rId37"/>
    <p:sldId id="271" r:id="rId38"/>
    <p:sldId id="260" r:id="rId39"/>
    <p:sldId id="266" r:id="rId40"/>
    <p:sldId id="272" r:id="rId41"/>
    <p:sldId id="263" r:id="rId42"/>
    <p:sldId id="267" r:id="rId43"/>
    <p:sldId id="273" r:id="rId44"/>
    <p:sldId id="274" r:id="rId45"/>
    <p:sldId id="264" r:id="rId46"/>
    <p:sldId id="268" r:id="rId47"/>
    <p:sldId id="275" r:id="rId48"/>
    <p:sldId id="276" r:id="rId49"/>
    <p:sldId id="277" r:id="rId50"/>
    <p:sldId id="278" r:id="rId51"/>
    <p:sldId id="282" r:id="rId52"/>
    <p:sldId id="28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A35"/>
    <a:srgbClr val="F5A119"/>
    <a:srgbClr val="EBEDEE"/>
    <a:srgbClr val="E9E9E9"/>
    <a:srgbClr val="E4E3E1"/>
    <a:srgbClr val="E6E4E5"/>
    <a:srgbClr val="D1D1CF"/>
    <a:srgbClr val="DEDEE0"/>
    <a:srgbClr val="E1E1E2"/>
    <a:srgbClr val="E8E2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90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348" y="1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98-45B5-96DE-8731CDDE62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98-45B5-96DE-8731CDDE62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98-45B5-96DE-8731CDDE6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6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593DD-C376-459B-B429-5E0A4EE34D2F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D13F3-4BDB-430A-A193-C46899858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808916" y="-2028825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1801622" y="2201237"/>
            <a:ext cx="293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Spring-Boot Project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077495" y="3431918"/>
            <a:ext cx="2284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Oaga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9162070" y="4656764"/>
            <a:ext cx="21155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임희진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임우성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김소담</a:t>
            </a:r>
            <a:endParaRPr lang="en-US" sz="3200" kern="0" spc="650" dirty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801622" y="2828836"/>
            <a:ext cx="8552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오늘 </a:t>
            </a:r>
            <a:r>
              <a:rPr lang="ko-KR" altLang="en-US" sz="7200" b="1" spc="800" dirty="0" err="1" smtClean="0">
                <a:solidFill>
                  <a:srgbClr val="FFC000"/>
                </a:solidFill>
                <a:latin typeface="맑은고딕"/>
                <a:cs typeface="Open Sans Light" pitchFamily="34" charset="0"/>
              </a:rPr>
              <a:t>어디</a:t>
            </a:r>
            <a:r>
              <a:rPr lang="ko-KR" altLang="en-US" sz="7200" b="1" spc="8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가지</a:t>
            </a:r>
            <a:r>
              <a:rPr lang="en-US" altLang="ko-KR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?</a:t>
            </a:r>
            <a:endParaRPr lang="en-US" sz="7200" b="1" spc="8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116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사용한 라이브러리 </a:t>
            </a:r>
            <a:r>
              <a:rPr lang="en-US" altLang="ko-KR" sz="2800" dirty="0" smtClean="0">
                <a:solidFill>
                  <a:schemeClr val="accent4"/>
                </a:solidFill>
              </a:rPr>
              <a:t>/ API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53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621504" cy="123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 smtClean="0">
                <a:solidFill>
                  <a:schemeClr val="tx2"/>
                </a:solidFill>
                <a:latin typeface="맑은고딕"/>
              </a:rPr>
              <a:t>5.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맑은고딕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1664126"/>
            <a:ext cx="4006225" cy="423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1.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사용자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1 )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사용자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CRU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/ 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로그인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여행지 정보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3 )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리뷰 등록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4 )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좋아요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5 ) Q &amp; A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2.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…</a:t>
            </a:r>
            <a:endParaRPr lang="ko-KR" altLang="en-US" sz="20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095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118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사용자 </a:t>
            </a:r>
            <a:r>
              <a:rPr lang="en-US" altLang="ko-KR" sz="2000" b="1" spc="300" dirty="0" smtClean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로그인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</a:t>
            </a:r>
            <a:r>
              <a:rPr lang="ko-KR" altLang="en-US" sz="2000" spc="300" dirty="0" smtClean="0">
                <a:solidFill>
                  <a:schemeClr val="accent2"/>
                </a:solidFill>
              </a:rPr>
              <a:t>회원가입</a:t>
            </a:r>
            <a:endParaRPr lang="ko-KR" altLang="en-US" sz="1600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3" y="1620424"/>
            <a:ext cx="6816279" cy="5032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743538" y="1685617"/>
            <a:ext cx="491512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회원가입</a:t>
            </a:r>
            <a:endParaRPr lang="en-US" altLang="ko-KR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회원정보 수정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pc="300" dirty="0">
                <a:solidFill>
                  <a:schemeClr val="accent4"/>
                </a:solidFill>
              </a:rPr>
              <a:t>사용자 </a:t>
            </a:r>
            <a:r>
              <a:rPr lang="en-US" altLang="ko-KR" spc="300" dirty="0">
                <a:solidFill>
                  <a:schemeClr val="accent4"/>
                </a:solidFill>
              </a:rPr>
              <a:t>/ </a:t>
            </a:r>
            <a:r>
              <a:rPr lang="ko-KR" altLang="en-US" spc="300" dirty="0">
                <a:solidFill>
                  <a:schemeClr val="accent4"/>
                </a:solidFill>
              </a:rPr>
              <a:t>관리자 구분 가입</a:t>
            </a:r>
            <a:r>
              <a:rPr lang="en-US" altLang="ko-KR" spc="300" dirty="0">
                <a:solidFill>
                  <a:schemeClr val="accent4"/>
                </a:solidFill>
              </a:rPr>
              <a:t>(</a:t>
            </a:r>
            <a:r>
              <a:rPr lang="en-US" altLang="ko-KR" spc="300" dirty="0" err="1">
                <a:solidFill>
                  <a:schemeClr val="accent4"/>
                </a:solidFill>
              </a:rPr>
              <a:t>enum</a:t>
            </a:r>
            <a:r>
              <a:rPr lang="en-US" altLang="ko-KR" spc="300" dirty="0">
                <a:solidFill>
                  <a:schemeClr val="accent4"/>
                </a:solidFill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pc="300" dirty="0" err="1">
                <a:solidFill>
                  <a:schemeClr val="accent4"/>
                </a:solidFill>
              </a:rPr>
              <a:t>Bcrypt</a:t>
            </a:r>
            <a:r>
              <a:rPr lang="en-US" altLang="ko-KR" spc="300" dirty="0">
                <a:solidFill>
                  <a:schemeClr val="accent4"/>
                </a:solidFill>
              </a:rPr>
              <a:t> – </a:t>
            </a:r>
            <a:r>
              <a:rPr lang="ko-KR" altLang="en-US" spc="300" dirty="0">
                <a:solidFill>
                  <a:schemeClr val="accent4"/>
                </a:solidFill>
              </a:rPr>
              <a:t>비밀번호 </a:t>
            </a:r>
            <a:r>
              <a:rPr lang="en-US" altLang="ko-KR" spc="300" dirty="0">
                <a:solidFill>
                  <a:schemeClr val="accent4"/>
                </a:solidFill>
              </a:rPr>
              <a:t>Hash</a:t>
            </a:r>
            <a:r>
              <a:rPr lang="ko-KR" altLang="en-US" spc="300" dirty="0" smtClean="0">
                <a:solidFill>
                  <a:schemeClr val="accent4"/>
                </a:solidFill>
              </a:rPr>
              <a:t>암호화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38" y="4082637"/>
            <a:ext cx="4076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3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862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사용자 </a:t>
            </a:r>
            <a:r>
              <a:rPr lang="en-US" altLang="ko-KR" sz="2000" b="1" spc="300" dirty="0" smtClean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로그인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– </a:t>
            </a:r>
            <a:r>
              <a:rPr lang="ko-KR" altLang="en-US" sz="2000" spc="300" dirty="0" smtClean="0">
                <a:solidFill>
                  <a:schemeClr val="accent2"/>
                </a:solidFill>
              </a:rPr>
              <a:t>회원정보 수정</a:t>
            </a:r>
            <a:endParaRPr lang="ko-KR" altLang="en-US" sz="1600" spc="3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295081" y="1685617"/>
            <a:ext cx="5659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 프로필 수정 </a:t>
            </a:r>
            <a:r>
              <a:rPr lang="en-US" altLang="ko-KR" spc="300" dirty="0" smtClean="0">
                <a:solidFill>
                  <a:schemeClr val="accent4"/>
                </a:solidFill>
              </a:rPr>
              <a:t>– multipart, ajax</a:t>
            </a:r>
            <a:r>
              <a:rPr lang="ko-KR" altLang="en-US" spc="300" dirty="0" smtClean="0">
                <a:solidFill>
                  <a:schemeClr val="accent4"/>
                </a:solidFill>
              </a:rPr>
              <a:t>통신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4" y="1838862"/>
            <a:ext cx="5277272" cy="35116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211" y="2716439"/>
            <a:ext cx="33813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2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647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>
                <a:solidFill>
                  <a:schemeClr val="accent4"/>
                </a:solidFill>
              </a:rPr>
              <a:t>사용자 </a:t>
            </a:r>
            <a:r>
              <a:rPr lang="en-US" altLang="ko-KR" sz="2000" spc="300" dirty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로그인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854343"/>
            <a:ext cx="5715000" cy="3714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682311"/>
            <a:ext cx="3627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Spring – Security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400" spc="300" dirty="0">
                <a:solidFill>
                  <a:schemeClr val="accent4"/>
                </a:solidFill>
              </a:rPr>
              <a:t>Oauth2.0 </a:t>
            </a:r>
            <a:r>
              <a:rPr lang="ko-KR" altLang="en-US" sz="1400" spc="300" dirty="0">
                <a:solidFill>
                  <a:schemeClr val="accent4"/>
                </a:solidFill>
              </a:rPr>
              <a:t>카카오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소셜 로그인</a:t>
            </a:r>
            <a:endParaRPr lang="en-US" altLang="ko-KR" sz="1400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58" y="3148610"/>
            <a:ext cx="5051338" cy="2391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71" y="3862165"/>
            <a:ext cx="3155687" cy="185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7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897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국내 각 지역별 </a:t>
            </a:r>
            <a:r>
              <a:rPr lang="ko-KR" altLang="en-US" sz="1400" spc="300" dirty="0" err="1" smtClean="0">
                <a:solidFill>
                  <a:schemeClr val="accent4"/>
                </a:solidFill>
              </a:rPr>
              <a:t>놀거리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,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식당 정보 제공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902781"/>
            <a:ext cx="5715000" cy="2876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3013277"/>
            <a:ext cx="418095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홈 화면 </a:t>
            </a:r>
            <a:r>
              <a:rPr lang="ko-KR" altLang="en-US" sz="1400" spc="300" dirty="0" err="1" smtClean="0">
                <a:solidFill>
                  <a:schemeClr val="accent4"/>
                </a:solidFill>
              </a:rPr>
              <a:t>검색어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 자동완성 기능 구현</a:t>
            </a:r>
            <a:endParaRPr lang="en-US" altLang="ko-KR" sz="1400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카카오 맵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API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이용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9" y="5072516"/>
            <a:ext cx="56102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5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232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1600" spc="300" dirty="0" smtClean="0">
                <a:solidFill>
                  <a:schemeClr val="accent4"/>
                </a:solidFill>
              </a:rPr>
              <a:t>카카오 맵 </a:t>
            </a:r>
            <a:r>
              <a:rPr lang="en-US" altLang="ko-KR" sz="1600" spc="300" dirty="0" smtClean="0">
                <a:solidFill>
                  <a:schemeClr val="accent4"/>
                </a:solidFill>
              </a:rPr>
              <a:t>API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44" y="1548078"/>
            <a:ext cx="6861856" cy="4845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316" y="2525486"/>
            <a:ext cx="3760165" cy="203888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866493" y="3544926"/>
            <a:ext cx="1695450" cy="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6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3) </a:t>
            </a:r>
            <a:r>
              <a:rPr lang="ko-KR" altLang="en-US" sz="2000" dirty="0">
                <a:solidFill>
                  <a:schemeClr val="accent4"/>
                </a:solidFill>
                <a:latin typeface="맑은고딕"/>
              </a:rPr>
              <a:t>리뷰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등록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842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여행자 리뷰 작성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수정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임시 저장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등록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3013277"/>
            <a:ext cx="2236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임시 저장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리뷰 검색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리뷰 댓글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CRUD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671428"/>
            <a:ext cx="5715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425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4)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좋아요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best review / reviewer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 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889750" y="3684261"/>
            <a:ext cx="4055543" cy="2745632"/>
            <a:chOff x="6583428" y="3844273"/>
            <a:chExt cx="4055543" cy="274563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3428" y="3844273"/>
              <a:ext cx="4055543" cy="274563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7692571" y="5364735"/>
              <a:ext cx="2017486" cy="11856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83428" y="2980076"/>
            <a:ext cx="2763212" cy="1465982"/>
            <a:chOff x="6583429" y="1532929"/>
            <a:chExt cx="3837828" cy="20361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3429" y="1532929"/>
              <a:ext cx="3126628" cy="2036104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 flipH="1">
              <a:off x="8911771" y="2065990"/>
              <a:ext cx="1509486" cy="4449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682122" y="1730972"/>
            <a:ext cx="5491022" cy="4226603"/>
            <a:chOff x="682122" y="1730972"/>
            <a:chExt cx="5491022" cy="42266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22" y="1730972"/>
              <a:ext cx="5491022" cy="4226603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82122" y="4557486"/>
              <a:ext cx="5491022" cy="14000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605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좋아요 수 많은 순 베스트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reviewer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6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4)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좋아요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My Traveler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 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605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좋아요 수 많은 순 베스트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reviewer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28970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1. 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4" y="1656038"/>
            <a:ext cx="47720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1019225" y="-573314"/>
            <a:ext cx="14230450" cy="8004628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2400" y="190500"/>
            <a:ext cx="215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  <a:latin typeface="맑은고딕"/>
              </a:rPr>
              <a:t>Contents</a:t>
            </a:r>
            <a:endParaRPr lang="ko-KR" altLang="en-US" sz="4400" spc="-300" dirty="0">
              <a:solidFill>
                <a:schemeClr val="accent4"/>
              </a:solidFill>
              <a:latin typeface="맑은고딕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307285" y="1238318"/>
            <a:ext cx="3589444" cy="3982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프로젝트 소개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en-US" altLang="ko-KR" sz="2400" spc="-300" dirty="0" err="1" smtClean="0">
                <a:solidFill>
                  <a:schemeClr val="accent4"/>
                </a:solidFill>
                <a:latin typeface="맑은고딕"/>
              </a:rPr>
              <a:t>Git</a:t>
            </a:r>
            <a:r>
              <a:rPr lang="en-US" altLang="ko-KR" sz="2400" spc="-300" dirty="0" smtClean="0">
                <a:solidFill>
                  <a:schemeClr val="accent4"/>
                </a:solidFill>
                <a:latin typeface="맑은고딕"/>
              </a:rPr>
              <a:t>-hub </a:t>
            </a: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관리 방법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다이어그램 설계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사용한 라이브러리</a:t>
            </a:r>
            <a:r>
              <a:rPr lang="en-US" altLang="ko-KR" sz="2400" spc="-300" dirty="0" smtClean="0">
                <a:solidFill>
                  <a:schemeClr val="accent4"/>
                </a:solidFill>
                <a:latin typeface="맑은고딕"/>
              </a:rPr>
              <a:t>/API</a:t>
            </a: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기능 소개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추가 사항</a:t>
            </a:r>
            <a:endParaRPr lang="ko-KR" altLang="en-US" sz="2400" spc="-3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571625" y="1365347"/>
            <a:ext cx="94597" cy="376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82751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5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Q &amp; A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1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1852812"/>
            <a:ext cx="3653564" cy="354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사용자 페이지</a:t>
            </a:r>
            <a:endParaRPr lang="en-US" altLang="ko-KR" sz="2800" spc="300" dirty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50000"/>
              </a:lnSpc>
            </a:pPr>
            <a:r>
              <a:rPr lang="en-US" altLang="ko-KR" sz="3200" spc="300" dirty="0" smtClean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800" dirty="0" smtClean="0">
                <a:solidFill>
                  <a:schemeClr val="accent4"/>
                </a:solidFill>
                <a:latin typeface="맑은고딕"/>
              </a:rPr>
              <a:t>…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2.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1 )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여행지 정보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CRUD</a:t>
            </a: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회원 검색</a:t>
            </a: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/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삭제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3 ) Q &amp; A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답글 달기</a:t>
            </a:r>
            <a:endParaRPr lang="ko-KR" altLang="en-US" sz="20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621504" cy="123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 smtClean="0">
                <a:solidFill>
                  <a:schemeClr val="tx2"/>
                </a:solidFill>
                <a:latin typeface="맑은고딕"/>
              </a:rPr>
              <a:t>5.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맑은고딕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499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83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CREATE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0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73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UPDATE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83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54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DELETE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944583" y="5502323"/>
            <a:ext cx="25907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err="1" smtClean="0">
                <a:solidFill>
                  <a:schemeClr val="accent4"/>
                </a:solidFill>
              </a:rPr>
              <a:t>놀거리정보</a:t>
            </a:r>
            <a:r>
              <a:rPr lang="ko-KR" altLang="en-US" spc="300" dirty="0" smtClean="0">
                <a:solidFill>
                  <a:schemeClr val="accent4"/>
                </a:solidFill>
              </a:rPr>
              <a:t> 삭제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7293097" y="5502324"/>
            <a:ext cx="29899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pc="300" dirty="0" err="1" smtClean="0">
                <a:solidFill>
                  <a:schemeClr val="accent4"/>
                </a:solidFill>
              </a:rPr>
              <a:t>식당정보</a:t>
            </a:r>
            <a:r>
              <a:rPr lang="ko-KR" altLang="en-US" spc="300" dirty="0" smtClean="0">
                <a:solidFill>
                  <a:schemeClr val="accent4"/>
                </a:solidFill>
              </a:rPr>
              <a:t> 삭제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0537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2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회원 검색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삭제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68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3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Q&amp;A </a:t>
            </a:r>
            <a:r>
              <a:rPr lang="ko-KR" altLang="en-US" sz="2000" spc="300" dirty="0" err="1" smtClean="0">
                <a:solidFill>
                  <a:schemeClr val="accent4"/>
                </a:solidFill>
              </a:rPr>
              <a:t>답글달기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68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788733" y="1537076"/>
            <a:ext cx="4331635" cy="148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>
                <a:solidFill>
                  <a:schemeClr val="tx2"/>
                </a:solidFill>
                <a:latin typeface="맑은고딕"/>
              </a:rPr>
              <a:t>6</a:t>
            </a: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. </a:t>
            </a:r>
            <a:r>
              <a:rPr lang="ko-KR" altLang="en-US" sz="5400" b="1" spc="300" dirty="0" smtClean="0">
                <a:solidFill>
                  <a:srgbClr val="FFC000"/>
                </a:solidFill>
                <a:latin typeface="맑은고딕"/>
              </a:rPr>
              <a:t>추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가 사항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059640" y="3647174"/>
            <a:ext cx="37898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200" spc="-300" dirty="0" smtClean="0">
                <a:solidFill>
                  <a:schemeClr val="accent4"/>
                </a:solidFill>
                <a:latin typeface="맑은고딕"/>
              </a:rPr>
              <a:t>에러 페이지</a:t>
            </a:r>
            <a:endParaRPr lang="en-US" altLang="ko-KR" sz="32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3200" spc="-300" dirty="0" smtClean="0">
                <a:solidFill>
                  <a:schemeClr val="accent4"/>
                </a:solidFill>
                <a:latin typeface="맑은고딕"/>
              </a:rPr>
              <a:t>Security </a:t>
            </a:r>
            <a:r>
              <a:rPr lang="ko-KR" altLang="en-US" sz="3200" spc="-300" dirty="0" smtClean="0">
                <a:solidFill>
                  <a:schemeClr val="accent4"/>
                </a:solidFill>
                <a:latin typeface="맑은고딕"/>
              </a:rPr>
              <a:t>권한 체크</a:t>
            </a:r>
            <a:endParaRPr lang="ko-KR" altLang="en-US" sz="3200" spc="-3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268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추가 사항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에러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72" y="1598612"/>
            <a:ext cx="5715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67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900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추가 사항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Security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권한 체크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5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08268" y="2397422"/>
            <a:ext cx="637546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1. </a:t>
            </a:r>
            <a:r>
              <a:rPr lang="ko-KR" altLang="en-US" sz="6000" b="1" spc="300" dirty="0" smtClean="0">
                <a:solidFill>
                  <a:srgbClr val="FFC000"/>
                </a:solidFill>
                <a:latin typeface="맑은고딕"/>
              </a:rPr>
              <a:t>프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로젝트 소개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01642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4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939273" y="2188600"/>
            <a:ext cx="1954381" cy="1800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66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6600" b="1" spc="300" dirty="0" smtClean="0">
                <a:solidFill>
                  <a:schemeClr val="tx2"/>
                </a:solidFill>
                <a:latin typeface="맑은고딕"/>
              </a:rPr>
              <a:t>타</a:t>
            </a:r>
            <a:endParaRPr lang="ko-KR" altLang="en-US" sz="66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545465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86995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247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600" dirty="0" err="1" smtClean="0">
                <a:solidFill>
                  <a:schemeClr val="accent4"/>
                </a:solidFill>
              </a:rPr>
              <a:t>간트차트</a:t>
            </a:r>
            <a:endParaRPr lang="ko-KR" altLang="en-US" sz="2800" spc="6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76128"/>
              </p:ext>
            </p:extLst>
          </p:nvPr>
        </p:nvGraphicFramePr>
        <p:xfrm>
          <a:off x="1676394" y="1172734"/>
          <a:ext cx="9339948" cy="540223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40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71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2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3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4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5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6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7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8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9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10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11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12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13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14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15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팀 선정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Git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관리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주제 도출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 smtClean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en-US" altLang="ko-KR" sz="1400" dirty="0" smtClean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/>
                        <a:t>validation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완료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338286" y="1835653"/>
            <a:ext cx="7566959" cy="188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31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4196281" y="3276669"/>
            <a:ext cx="379943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1"/>
                </a:solidFill>
                <a:latin typeface="+mj-lt"/>
              </a:rPr>
              <a:t>감사합니다</a:t>
            </a:r>
            <a:r>
              <a:rPr lang="en-US" altLang="ko-KR" sz="5400" dirty="0" smtClean="0">
                <a:solidFill>
                  <a:schemeClr val="accent1"/>
                </a:solidFill>
                <a:latin typeface="+mj-lt"/>
              </a:rPr>
              <a:t>.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2726872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938999" y="1422400"/>
            <a:ext cx="43140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WRITING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760361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474868" y="4626034"/>
            <a:ext cx="2858426" cy="1942892"/>
            <a:chOff x="281014" y="4235821"/>
            <a:chExt cx="2858426" cy="19428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345566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8961204" y="4592224"/>
            <a:ext cx="2858426" cy="1942892"/>
            <a:chOff x="281014" y="4235821"/>
            <a:chExt cx="2858426" cy="19428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7253476" y="1437052"/>
            <a:ext cx="2858426" cy="1942892"/>
            <a:chOff x="281014" y="4235821"/>
            <a:chExt cx="2858426" cy="19428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336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0826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8829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휘갈겨 쓰다 단색으로 채워진">
            <a:extLst>
              <a:ext uri="{FF2B5EF4-FFF2-40B4-BE49-F238E27FC236}">
                <a16:creationId xmlns:a16="http://schemas.microsoft.com/office/drawing/2014/main" id="{87D96005-A1BF-4617-8850-231169C30A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36117" y="2643663"/>
            <a:ext cx="1918398" cy="1918398"/>
          </a:xfrm>
          <a:prstGeom prst="rect">
            <a:avLst/>
          </a:prstGeom>
        </p:spPr>
      </p:pic>
      <p:pic>
        <p:nvPicPr>
          <p:cNvPr id="17" name="그래픽 16" descr="스마트폰 단색으로 채워진">
            <a:extLst>
              <a:ext uri="{FF2B5EF4-FFF2-40B4-BE49-F238E27FC236}">
                <a16:creationId xmlns:a16="http://schemas.microsoft.com/office/drawing/2014/main" id="{FD459999-2154-4B06-945E-362F2618D1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980332" y="2430117"/>
            <a:ext cx="2231335" cy="2231335"/>
          </a:xfrm>
          <a:prstGeom prst="rect">
            <a:avLst/>
          </a:prstGeom>
        </p:spPr>
      </p:pic>
      <p:pic>
        <p:nvPicPr>
          <p:cNvPr id="20" name="그래픽 19" descr="키보드 단색으로 채워진">
            <a:extLst>
              <a:ext uri="{FF2B5EF4-FFF2-40B4-BE49-F238E27FC236}">
                <a16:creationId xmlns:a16="http://schemas.microsoft.com/office/drawing/2014/main" id="{E759F4B0-3D35-4BFF-9236-4031C84A62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67344" y="2423694"/>
            <a:ext cx="2175709" cy="21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BEAA5-02E6-4FBC-93A9-CE46F6FD0CFE}"/>
              </a:ext>
            </a:extLst>
          </p:cNvPr>
          <p:cNvSpPr txBox="1"/>
          <p:nvPr/>
        </p:nvSpPr>
        <p:spPr>
          <a:xfrm>
            <a:off x="1279466" y="5583953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2017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1630364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FD33A5-75B4-4F4E-A052-F72A0BA49053}"/>
              </a:ext>
            </a:extLst>
          </p:cNvPr>
          <p:cNvSpPr txBox="1"/>
          <p:nvPr/>
        </p:nvSpPr>
        <p:spPr>
          <a:xfrm>
            <a:off x="3943870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2018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1153F2-8E59-4C59-930F-9B5E313593A0}"/>
              </a:ext>
            </a:extLst>
          </p:cNvPr>
          <p:cNvSpPr txBox="1"/>
          <p:nvPr/>
        </p:nvSpPr>
        <p:spPr>
          <a:xfrm>
            <a:off x="4294767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FF5167-02CE-4252-B4D1-E2484223B8D8}"/>
              </a:ext>
            </a:extLst>
          </p:cNvPr>
          <p:cNvSpPr txBox="1"/>
          <p:nvPr/>
        </p:nvSpPr>
        <p:spPr>
          <a:xfrm>
            <a:off x="6608273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2019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2544EC-E094-4A27-A58E-B28FE8C2BCF5}"/>
              </a:ext>
            </a:extLst>
          </p:cNvPr>
          <p:cNvSpPr txBox="1"/>
          <p:nvPr/>
        </p:nvSpPr>
        <p:spPr>
          <a:xfrm>
            <a:off x="6959170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0F53AF-D58D-44D1-8177-FBF84384BAD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B6D882-59BB-4281-A318-FD9CA47DE538}"/>
              </a:ext>
            </a:extLst>
          </p:cNvPr>
          <p:cNvSpPr txBox="1"/>
          <p:nvPr/>
        </p:nvSpPr>
        <p:spPr>
          <a:xfrm>
            <a:off x="9272676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2020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7CEA09-67FD-4B8D-B26A-FC3167743541}"/>
              </a:ext>
            </a:extLst>
          </p:cNvPr>
          <p:cNvSpPr txBox="1"/>
          <p:nvPr/>
        </p:nvSpPr>
        <p:spPr>
          <a:xfrm>
            <a:off x="9623573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597D6-2374-4E47-9F5F-F2125953FEEF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FF1298-7AC9-429F-AE7F-5787CEE2B979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C915BA50-370C-4ADD-9C88-012BF5F11D98}"/>
              </a:ext>
            </a:extLst>
          </p:cNvPr>
          <p:cNvSpPr/>
          <p:nvPr/>
        </p:nvSpPr>
        <p:spPr>
          <a:xfrm rot="5400000">
            <a:off x="1165581" y="237982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8113512-1C23-433E-B86A-51AB7FAFB5D8}"/>
              </a:ext>
            </a:extLst>
          </p:cNvPr>
          <p:cNvSpPr/>
          <p:nvPr/>
        </p:nvSpPr>
        <p:spPr>
          <a:xfrm>
            <a:off x="1165581" y="2379829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CA36E-EC0F-427A-905B-2C3972BBFCB3}"/>
              </a:ext>
            </a:extLst>
          </p:cNvPr>
          <p:cNvSpPr txBox="1"/>
          <p:nvPr/>
        </p:nvSpPr>
        <p:spPr>
          <a:xfrm>
            <a:off x="1645596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D6ABE58D-D6BC-4D9C-BBB4-1EB854D4F3C1}"/>
              </a:ext>
            </a:extLst>
          </p:cNvPr>
          <p:cNvSpPr txBox="1"/>
          <p:nvPr/>
        </p:nvSpPr>
        <p:spPr>
          <a:xfrm>
            <a:off x="121933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F1FE3761-30D0-4DC1-B79D-B2B07C495E85}"/>
              </a:ext>
            </a:extLst>
          </p:cNvPr>
          <p:cNvSpPr/>
          <p:nvPr/>
        </p:nvSpPr>
        <p:spPr>
          <a:xfrm rot="5400000">
            <a:off x="5148118" y="237982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C61C9569-D883-46CE-ADAA-5A9178039024}"/>
              </a:ext>
            </a:extLst>
          </p:cNvPr>
          <p:cNvSpPr/>
          <p:nvPr/>
        </p:nvSpPr>
        <p:spPr>
          <a:xfrm>
            <a:off x="5148118" y="2379829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3E0E4-C7A7-4589-8C3B-E0A77FA32509}"/>
              </a:ext>
            </a:extLst>
          </p:cNvPr>
          <p:cNvSpPr txBox="1"/>
          <p:nvPr/>
        </p:nvSpPr>
        <p:spPr>
          <a:xfrm>
            <a:off x="5628133" y="3070158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003A02C4-F4F4-4FD9-901A-367B243EA89C}"/>
              </a:ext>
            </a:extLst>
          </p:cNvPr>
          <p:cNvSpPr txBox="1"/>
          <p:nvPr/>
        </p:nvSpPr>
        <p:spPr>
          <a:xfrm>
            <a:off x="5126022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38F067-BC3D-46B1-B1EE-8E57F2789120}"/>
              </a:ext>
            </a:extLst>
          </p:cNvPr>
          <p:cNvCxnSpPr/>
          <p:nvPr/>
        </p:nvCxnSpPr>
        <p:spPr>
          <a:xfrm>
            <a:off x="5815875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C2427E6D-1E1D-42C0-96B3-C8061A63AA96}"/>
              </a:ext>
            </a:extLst>
          </p:cNvPr>
          <p:cNvSpPr/>
          <p:nvPr/>
        </p:nvSpPr>
        <p:spPr>
          <a:xfrm rot="5400000">
            <a:off x="9130654" y="237982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08377839-AC27-4236-BCEE-14E4D73D5AD7}"/>
              </a:ext>
            </a:extLst>
          </p:cNvPr>
          <p:cNvSpPr/>
          <p:nvPr/>
        </p:nvSpPr>
        <p:spPr>
          <a:xfrm>
            <a:off x="9130654" y="2379829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16C5D-6C0A-4F7E-90C9-2F77B60916BD}"/>
              </a:ext>
            </a:extLst>
          </p:cNvPr>
          <p:cNvSpPr txBox="1"/>
          <p:nvPr/>
        </p:nvSpPr>
        <p:spPr>
          <a:xfrm>
            <a:off x="9610669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5FCD9DAE-CE7B-4C33-8AE0-E834F75F5B71}"/>
              </a:ext>
            </a:extLst>
          </p:cNvPr>
          <p:cNvSpPr txBox="1"/>
          <p:nvPr/>
        </p:nvSpPr>
        <p:spPr>
          <a:xfrm>
            <a:off x="913065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DCBA4E-0F13-4E2E-A73C-D9C702509921}"/>
              </a:ext>
            </a:extLst>
          </p:cNvPr>
          <p:cNvCxnSpPr/>
          <p:nvPr/>
        </p:nvCxnSpPr>
        <p:spPr>
          <a:xfrm>
            <a:off x="9798411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29594-E1A8-4D96-8ED0-2C0240293073}"/>
              </a:ext>
            </a:extLst>
          </p:cNvPr>
          <p:cNvSpPr/>
          <p:nvPr/>
        </p:nvSpPr>
        <p:spPr>
          <a:xfrm rot="5400000">
            <a:off x="2130297" y="4675592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프로젝트 소개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720114" y="3893866"/>
            <a:ext cx="52832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&lt;</a:t>
            </a:r>
            <a:r>
              <a:rPr lang="en-US" altLang="ko-KR" sz="2800" spc="200" dirty="0" err="1" smtClean="0">
                <a:solidFill>
                  <a:schemeClr val="accent4"/>
                </a:solidFill>
                <a:latin typeface="맑은고딕"/>
              </a:rPr>
              <a:t>Oaga</a:t>
            </a: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, </a:t>
            </a:r>
            <a:r>
              <a:rPr lang="ko-KR" altLang="en-US" sz="2800" spc="200" dirty="0" smtClean="0">
                <a:solidFill>
                  <a:schemeClr val="accent4"/>
                </a:solidFill>
                <a:latin typeface="맑은고딕"/>
              </a:rPr>
              <a:t>오늘 </a:t>
            </a:r>
            <a:r>
              <a:rPr lang="ko-KR" altLang="en-US" sz="2800" spc="200" dirty="0" err="1" smtClean="0">
                <a:solidFill>
                  <a:srgbClr val="3D3A35"/>
                </a:solidFill>
                <a:latin typeface="맑은고딕"/>
              </a:rPr>
              <a:t>어디가</a:t>
            </a:r>
            <a:r>
              <a:rPr lang="ko-KR" altLang="en-US" sz="2800" spc="200" dirty="0" err="1" smtClean="0">
                <a:solidFill>
                  <a:schemeClr val="accent4"/>
                </a:solidFill>
                <a:latin typeface="맑은고딕"/>
              </a:rPr>
              <a:t>지</a:t>
            </a: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?&gt;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solidFill>
                  <a:schemeClr val="accent4"/>
                </a:solidFill>
                <a:latin typeface="맑은고딕"/>
              </a:rPr>
              <a:t>국내 여행지 정보 조회 </a:t>
            </a:r>
            <a:r>
              <a:rPr lang="en-US" altLang="ko-KR" dirty="0" smtClean="0">
                <a:solidFill>
                  <a:schemeClr val="accent4"/>
                </a:solidFill>
                <a:latin typeface="맑은고딕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맑은고딕"/>
              </a:rPr>
              <a:t>커뮤니티 사이트</a:t>
            </a:r>
            <a:endParaRPr lang="en-US" altLang="ko-KR" sz="2800" dirty="0">
              <a:solidFill>
                <a:schemeClr val="accent4"/>
              </a:solidFill>
              <a:latin typeface="맑은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484496"/>
            <a:ext cx="5994728" cy="302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4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62DE16E5-A8B8-46E6-8F1B-0FB7BA494EA5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7CAF8655-9706-4FA8-B01E-A45459E39A22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1E3C12B2-9799-46FD-9BBA-B6CE4022B47E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23A8D-99B6-410A-9124-B7640095CEBC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1AF1F-289D-47BB-8F29-A198E169EE29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CB67E-1DD8-4A2B-B0EA-97BBF5508FA4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074386" y="3621918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048E1-D485-416E-94CF-BCB7ED627503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151092"/>
                  </p:ext>
                </p:extLst>
              </p:nvPr>
            </p:nvGraphicFramePr>
            <p:xfrm>
              <a:off x="715696" y="2578694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8694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8323DD6-60C6-435D-B892-02625783A02D}"/>
              </a:ext>
            </a:extLst>
          </p:cNvPr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914EC42-6583-4D97-9BD3-4E7B9493E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494285"/>
              </p:ext>
            </p:extLst>
          </p:nvPr>
        </p:nvGraphicFramePr>
        <p:xfrm>
          <a:off x="6560802" y="1803394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624CF3-318E-44CD-B6CC-31A0F05E0F3B}"/>
              </a:ext>
            </a:extLst>
          </p:cNvPr>
          <p:cNvSpPr/>
          <p:nvPr/>
        </p:nvSpPr>
        <p:spPr>
          <a:xfrm>
            <a:off x="709177" y="1716095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1596173" y="1796730"/>
            <a:ext cx="309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분기별 실적</a:t>
            </a:r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0989B56-5048-4C53-A13F-7F49242DD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083831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6504263" y="359146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6504263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229BD32-555F-48A5-93A1-CFCC4BEEAEB6}"/>
              </a:ext>
            </a:extLst>
          </p:cNvPr>
          <p:cNvSpPr/>
          <p:nvPr/>
        </p:nvSpPr>
        <p:spPr>
          <a:xfrm>
            <a:off x="5753680" y="3443089"/>
            <a:ext cx="2939816" cy="2939816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2211CE2-9BA4-4A14-97F9-EFBD9BF7288F}"/>
              </a:ext>
            </a:extLst>
          </p:cNvPr>
          <p:cNvSpPr/>
          <p:nvPr/>
        </p:nvSpPr>
        <p:spPr>
          <a:xfrm>
            <a:off x="3518986" y="3443089"/>
            <a:ext cx="2939816" cy="293981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D56044-9038-4F7E-A4E5-1CD6E1BAAC42}"/>
              </a:ext>
            </a:extLst>
          </p:cNvPr>
          <p:cNvSpPr/>
          <p:nvPr/>
        </p:nvSpPr>
        <p:spPr>
          <a:xfrm>
            <a:off x="4674301" y="1457299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335DA-FCD5-47A9-B782-2A99CCC8BA68}"/>
              </a:ext>
            </a:extLst>
          </p:cNvPr>
          <p:cNvSpPr txBox="1"/>
          <p:nvPr/>
        </p:nvSpPr>
        <p:spPr>
          <a:xfrm>
            <a:off x="3983136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A9B2F-45EC-46D6-9055-BACB970DEB64}"/>
              </a:ext>
            </a:extLst>
          </p:cNvPr>
          <p:cNvSpPr txBox="1"/>
          <p:nvPr/>
        </p:nvSpPr>
        <p:spPr>
          <a:xfrm>
            <a:off x="6910392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2F558-3B2C-462E-ACB5-BF3243E1F1D3}"/>
              </a:ext>
            </a:extLst>
          </p:cNvPr>
          <p:cNvSpPr txBox="1"/>
          <p:nvPr/>
        </p:nvSpPr>
        <p:spPr>
          <a:xfrm>
            <a:off x="5453044" y="2712422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AFBD6-004C-4D17-81B3-EB695D22B045}"/>
              </a:ext>
            </a:extLst>
          </p:cNvPr>
          <p:cNvSpPr txBox="1"/>
          <p:nvPr/>
        </p:nvSpPr>
        <p:spPr>
          <a:xfrm>
            <a:off x="931669" y="459753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9A47A-64EA-4B03-9DD1-7165C9110271}"/>
              </a:ext>
            </a:extLst>
          </p:cNvPr>
          <p:cNvSpPr txBox="1"/>
          <p:nvPr/>
        </p:nvSpPr>
        <p:spPr>
          <a:xfrm>
            <a:off x="8790554" y="4581581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15F3B-2760-493E-9173-ED1BCB9B1F2C}"/>
              </a:ext>
            </a:extLst>
          </p:cNvPr>
          <p:cNvSpPr txBox="1"/>
          <p:nvPr/>
        </p:nvSpPr>
        <p:spPr>
          <a:xfrm>
            <a:off x="7801499" y="190470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99F660-7BF7-4DFC-A330-71D331C9A6FD}"/>
              </a:ext>
            </a:extLst>
          </p:cNvPr>
          <p:cNvSpPr/>
          <p:nvPr/>
        </p:nvSpPr>
        <p:spPr>
          <a:xfrm>
            <a:off x="336946" y="1349955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AACC8-9B14-4FDF-8693-5C83E2D25B14}"/>
              </a:ext>
            </a:extLst>
          </p:cNvPr>
          <p:cNvSpPr txBox="1"/>
          <p:nvPr/>
        </p:nvSpPr>
        <p:spPr>
          <a:xfrm>
            <a:off x="436336" y="1482791"/>
            <a:ext cx="26991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9330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16E728-C75B-4C8D-9DE2-67BFA17F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03338"/>
              </p:ext>
            </p:extLst>
          </p:nvPr>
        </p:nvGraphicFramePr>
        <p:xfrm>
          <a:off x="522783" y="1757889"/>
          <a:ext cx="11130501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016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429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A834CB-3E77-4850-81EA-0738A38B94AE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50184-369F-47D0-B343-9821B2D96EA8}"/>
              </a:ext>
            </a:extLst>
          </p:cNvPr>
          <p:cNvSpPr txBox="1"/>
          <p:nvPr/>
        </p:nvSpPr>
        <p:spPr>
          <a:xfrm>
            <a:off x="5424362" y="3265219"/>
            <a:ext cx="38985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3475F5-D708-4936-9B4E-CF4D93A91613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D938A-E48A-4097-ADF2-4DE78ED2AF26}"/>
              </a:ext>
            </a:extLst>
          </p:cNvPr>
          <p:cNvSpPr txBox="1"/>
          <p:nvPr/>
        </p:nvSpPr>
        <p:spPr>
          <a:xfrm>
            <a:off x="6339839" y="3270238"/>
            <a:ext cx="47320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1C079-100A-4BF4-B8E3-E52C49B0565B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0B508-4E83-455B-8C4D-DE88551813B4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803376-1224-4E40-8E80-1D7575E68EE0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59E5A-C12E-4369-8019-BE716E4BD0AA}"/>
              </a:ext>
            </a:extLst>
          </p:cNvPr>
          <p:cNvSpPr txBox="1"/>
          <p:nvPr/>
        </p:nvSpPr>
        <p:spPr>
          <a:xfrm>
            <a:off x="6394793" y="4164801"/>
            <a:ext cx="37221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407E-BBEC-4F51-842C-6A4A5612C6D2}"/>
              </a:ext>
            </a:extLst>
          </p:cNvPr>
          <p:cNvSpPr txBox="1"/>
          <p:nvPr/>
        </p:nvSpPr>
        <p:spPr>
          <a:xfrm>
            <a:off x="8806285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57A35-6348-4B9B-B010-15D908B1B179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8445E-9775-4257-9992-3EF14AF8B3CF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0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189D5D-C718-4E09-974D-5588CAFCCEAB}"/>
              </a:ext>
            </a:extLst>
          </p:cNvPr>
          <p:cNvSpPr txBox="1"/>
          <p:nvPr/>
        </p:nvSpPr>
        <p:spPr>
          <a:xfrm>
            <a:off x="298021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0A6D3-F2F2-4018-AAAB-6DB0668BFEA7}"/>
              </a:ext>
            </a:extLst>
          </p:cNvPr>
          <p:cNvSpPr txBox="1"/>
          <p:nvPr/>
        </p:nvSpPr>
        <p:spPr>
          <a:xfrm>
            <a:off x="593072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5FE0E-B181-4567-B446-08BBE5262F73}"/>
              </a:ext>
            </a:extLst>
          </p:cNvPr>
          <p:cNvSpPr txBox="1"/>
          <p:nvPr/>
        </p:nvSpPr>
        <p:spPr>
          <a:xfrm>
            <a:off x="8831308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20479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16338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098110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10023228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1551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4938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83252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57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AB0171D-4F0F-47DF-BE75-269F940DC088}"/>
              </a:ext>
            </a:extLst>
          </p:cNvPr>
          <p:cNvSpPr/>
          <p:nvPr/>
        </p:nvSpPr>
        <p:spPr>
          <a:xfrm>
            <a:off x="4951335" y="1668847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DD75D16-1453-4B75-95D5-5055B629385C}"/>
              </a:ext>
            </a:extLst>
          </p:cNvPr>
          <p:cNvSpPr/>
          <p:nvPr/>
        </p:nvSpPr>
        <p:spPr>
          <a:xfrm>
            <a:off x="7828224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D6EBDAB-1FA5-4D3F-88C9-E5113903EEB1}"/>
              </a:ext>
            </a:extLst>
          </p:cNvPr>
          <p:cNvSpPr/>
          <p:nvPr/>
        </p:nvSpPr>
        <p:spPr>
          <a:xfrm>
            <a:off x="2074447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AC74D01-4089-4A7F-8452-43AFEC540057}"/>
              </a:ext>
            </a:extLst>
          </p:cNvPr>
          <p:cNvCxnSpPr>
            <a:cxnSpLocks/>
          </p:cNvCxnSpPr>
          <p:nvPr/>
        </p:nvCxnSpPr>
        <p:spPr>
          <a:xfrm flipH="1">
            <a:off x="3105771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40C61DA-438A-4A89-90FF-50A117CA4E8C}"/>
              </a:ext>
            </a:extLst>
          </p:cNvPr>
          <p:cNvCxnSpPr>
            <a:cxnSpLocks/>
          </p:cNvCxnSpPr>
          <p:nvPr/>
        </p:nvCxnSpPr>
        <p:spPr>
          <a:xfrm flipH="1" flipV="1">
            <a:off x="7615990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DB75A0-8282-4AA2-8DF6-C84F4BE2FE38}"/>
              </a:ext>
            </a:extLst>
          </p:cNvPr>
          <p:cNvCxnSpPr>
            <a:cxnSpLocks/>
          </p:cNvCxnSpPr>
          <p:nvPr/>
        </p:nvCxnSpPr>
        <p:spPr>
          <a:xfrm>
            <a:off x="4760843" y="5515021"/>
            <a:ext cx="27332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6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72388" y="2447421"/>
            <a:ext cx="624722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2. </a:t>
            </a:r>
            <a:r>
              <a:rPr lang="en-US" altLang="ko-KR" sz="6000" b="1" spc="300" dirty="0" err="1" smtClean="0">
                <a:solidFill>
                  <a:srgbClr val="FFC000"/>
                </a:solidFill>
                <a:latin typeface="맑은고딕"/>
              </a:rPr>
              <a:t>G</a:t>
            </a:r>
            <a:r>
              <a:rPr lang="en-US" altLang="ko-KR" sz="6000" b="1" spc="300" dirty="0" err="1" smtClean="0">
                <a:solidFill>
                  <a:schemeClr val="tx2"/>
                </a:solidFill>
                <a:latin typeface="맑은고딕"/>
              </a:rPr>
              <a:t>it</a:t>
            </a: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 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관리 방법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576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34540AD3-7F5D-4DEB-8A32-43CAEB0FCF03}"/>
              </a:ext>
            </a:extLst>
          </p:cNvPr>
          <p:cNvSpPr/>
          <p:nvPr/>
        </p:nvSpPr>
        <p:spPr>
          <a:xfrm>
            <a:off x="861435" y="19999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61435" y="1999909"/>
            <a:ext cx="469889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B4B66-29B1-468B-B508-5EB40F38E2D6}"/>
              </a:ext>
            </a:extLst>
          </p:cNvPr>
          <p:cNvSpPr txBox="1"/>
          <p:nvPr/>
        </p:nvSpPr>
        <p:spPr>
          <a:xfrm>
            <a:off x="6359712" y="19504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9112-A227-443A-8EF6-B32CC2B1DA6E}"/>
              </a:ext>
            </a:extLst>
          </p:cNvPr>
          <p:cNvSpPr txBox="1"/>
          <p:nvPr/>
        </p:nvSpPr>
        <p:spPr>
          <a:xfrm>
            <a:off x="7185267" y="20251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F87C5B1-61C0-4619-BDD9-CDAE2469DF19}"/>
              </a:ext>
            </a:extLst>
          </p:cNvPr>
          <p:cNvSpPr/>
          <p:nvPr/>
        </p:nvSpPr>
        <p:spPr>
          <a:xfrm>
            <a:off x="5356094" y="199990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2C181D80-4CFE-4911-B544-882C47DFB7B6}"/>
              </a:ext>
            </a:extLst>
          </p:cNvPr>
          <p:cNvSpPr/>
          <p:nvPr/>
        </p:nvSpPr>
        <p:spPr>
          <a:xfrm>
            <a:off x="861435" y="28611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32">
            <a:extLst>
              <a:ext uri="{FF2B5EF4-FFF2-40B4-BE49-F238E27FC236}">
                <a16:creationId xmlns:a16="http://schemas.microsoft.com/office/drawing/2014/main" id="{99C52D4C-7D05-4D81-B598-3D44D95F54FA}"/>
              </a:ext>
            </a:extLst>
          </p:cNvPr>
          <p:cNvSpPr/>
          <p:nvPr/>
        </p:nvSpPr>
        <p:spPr>
          <a:xfrm>
            <a:off x="861436" y="2861186"/>
            <a:ext cx="4014835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26969-2365-4CA3-B304-525EFDC69869}"/>
              </a:ext>
            </a:extLst>
          </p:cNvPr>
          <p:cNvSpPr txBox="1"/>
          <p:nvPr/>
        </p:nvSpPr>
        <p:spPr>
          <a:xfrm>
            <a:off x="6359712" y="28104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D9FD03-2F93-4110-900A-5629A254847D}"/>
              </a:ext>
            </a:extLst>
          </p:cNvPr>
          <p:cNvSpPr txBox="1"/>
          <p:nvPr/>
        </p:nvSpPr>
        <p:spPr>
          <a:xfrm>
            <a:off x="7185267" y="28894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0B86F4-2353-4CDB-A19B-9FF192C55159}"/>
              </a:ext>
            </a:extLst>
          </p:cNvPr>
          <p:cNvSpPr/>
          <p:nvPr/>
        </p:nvSpPr>
        <p:spPr>
          <a:xfrm>
            <a:off x="4672033" y="2874734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8">
            <a:extLst>
              <a:ext uri="{FF2B5EF4-FFF2-40B4-BE49-F238E27FC236}">
                <a16:creationId xmlns:a16="http://schemas.microsoft.com/office/drawing/2014/main" id="{0B480CAD-3B83-4986-9A99-522D3FF3D5BF}"/>
              </a:ext>
            </a:extLst>
          </p:cNvPr>
          <p:cNvSpPr/>
          <p:nvPr/>
        </p:nvSpPr>
        <p:spPr>
          <a:xfrm>
            <a:off x="861435" y="37236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34">
            <a:extLst>
              <a:ext uri="{FF2B5EF4-FFF2-40B4-BE49-F238E27FC236}">
                <a16:creationId xmlns:a16="http://schemas.microsoft.com/office/drawing/2014/main" id="{E2D1D114-1518-4A43-9F8E-5F378870779B}"/>
              </a:ext>
            </a:extLst>
          </p:cNvPr>
          <p:cNvSpPr/>
          <p:nvPr/>
        </p:nvSpPr>
        <p:spPr>
          <a:xfrm>
            <a:off x="861436" y="3723689"/>
            <a:ext cx="2646710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4775B1-2040-4CA2-87CD-CE36B5061C94}"/>
              </a:ext>
            </a:extLst>
          </p:cNvPr>
          <p:cNvSpPr txBox="1"/>
          <p:nvPr/>
        </p:nvSpPr>
        <p:spPr>
          <a:xfrm>
            <a:off x="6359712" y="36705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18A282-ED43-4F81-804F-525C5FA4FD51}"/>
              </a:ext>
            </a:extLst>
          </p:cNvPr>
          <p:cNvSpPr txBox="1"/>
          <p:nvPr/>
        </p:nvSpPr>
        <p:spPr>
          <a:xfrm>
            <a:off x="7185267" y="37580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121D8421-CFD6-4246-B47A-A1247DAED4A3}"/>
              </a:ext>
            </a:extLst>
          </p:cNvPr>
          <p:cNvSpPr/>
          <p:nvPr/>
        </p:nvSpPr>
        <p:spPr>
          <a:xfrm>
            <a:off x="3303913" y="3721638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A71EE3B1-05E6-4F3D-BE77-7694A62EE6D5}"/>
              </a:ext>
            </a:extLst>
          </p:cNvPr>
          <p:cNvSpPr/>
          <p:nvPr/>
        </p:nvSpPr>
        <p:spPr>
          <a:xfrm>
            <a:off x="861435" y="45876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EEDCCB3F-6AD6-4E71-8E78-FBFFBA0C3CD1}"/>
              </a:ext>
            </a:extLst>
          </p:cNvPr>
          <p:cNvSpPr/>
          <p:nvPr/>
        </p:nvSpPr>
        <p:spPr>
          <a:xfrm>
            <a:off x="861436" y="4584966"/>
            <a:ext cx="195352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143B74-8D89-45E4-990B-CF5DE91DA740}"/>
              </a:ext>
            </a:extLst>
          </p:cNvPr>
          <p:cNvSpPr txBox="1"/>
          <p:nvPr/>
        </p:nvSpPr>
        <p:spPr>
          <a:xfrm>
            <a:off x="6359712" y="45305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396D02-F45D-47EE-87DE-AC940716BD2C}"/>
              </a:ext>
            </a:extLst>
          </p:cNvPr>
          <p:cNvSpPr txBox="1"/>
          <p:nvPr/>
        </p:nvSpPr>
        <p:spPr>
          <a:xfrm>
            <a:off x="7185267" y="46223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05EDE1C-462C-4510-A7BB-BFFD129EF316}"/>
              </a:ext>
            </a:extLst>
          </p:cNvPr>
          <p:cNvSpPr/>
          <p:nvPr/>
        </p:nvSpPr>
        <p:spPr>
          <a:xfrm>
            <a:off x="2619853" y="458578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109165FD-192B-49D7-9DDA-5A69F0526A8D}"/>
              </a:ext>
            </a:extLst>
          </p:cNvPr>
          <p:cNvSpPr/>
          <p:nvPr/>
        </p:nvSpPr>
        <p:spPr>
          <a:xfrm>
            <a:off x="861435" y="54474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7">
            <a:extLst>
              <a:ext uri="{FF2B5EF4-FFF2-40B4-BE49-F238E27FC236}">
                <a16:creationId xmlns:a16="http://schemas.microsoft.com/office/drawing/2014/main" id="{C33CD3DE-023D-43ED-9AE1-936BECFE575A}"/>
              </a:ext>
            </a:extLst>
          </p:cNvPr>
          <p:cNvSpPr/>
          <p:nvPr/>
        </p:nvSpPr>
        <p:spPr>
          <a:xfrm>
            <a:off x="861436" y="5447469"/>
            <a:ext cx="567161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5B90E-083D-4118-827E-6058659CCFA4}"/>
              </a:ext>
            </a:extLst>
          </p:cNvPr>
          <p:cNvSpPr txBox="1"/>
          <p:nvPr/>
        </p:nvSpPr>
        <p:spPr>
          <a:xfrm>
            <a:off x="6359712" y="53906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BD1658-74E7-413F-8EB3-61852A8A257A}"/>
              </a:ext>
            </a:extLst>
          </p:cNvPr>
          <p:cNvSpPr txBox="1"/>
          <p:nvPr/>
        </p:nvSpPr>
        <p:spPr>
          <a:xfrm>
            <a:off x="7185267" y="54909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2DD3731-E4BB-4A82-AD40-8DE4A368DBEA}"/>
              </a:ext>
            </a:extLst>
          </p:cNvPr>
          <p:cNvSpPr/>
          <p:nvPr/>
        </p:nvSpPr>
        <p:spPr>
          <a:xfrm>
            <a:off x="1242611" y="5454041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0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384408-6FEF-4405-A749-F8571EDAC5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60" y="3306154"/>
            <a:ext cx="5486140" cy="30095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FB81AB-FC27-4AD7-8AB0-926A9E0ED597}"/>
              </a:ext>
            </a:extLst>
          </p:cNvPr>
          <p:cNvSpPr/>
          <p:nvPr/>
        </p:nvSpPr>
        <p:spPr>
          <a:xfrm>
            <a:off x="609860" y="584791"/>
            <a:ext cx="5486140" cy="27213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6485859" y="701749"/>
            <a:ext cx="4965405" cy="5486400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54C08-9C52-4168-A9C2-6CE9895E3E85}"/>
              </a:ext>
            </a:extLst>
          </p:cNvPr>
          <p:cNvSpPr txBox="1"/>
          <p:nvPr/>
        </p:nvSpPr>
        <p:spPr>
          <a:xfrm>
            <a:off x="6847367" y="1009738"/>
            <a:ext cx="9909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accent1"/>
                </a:solidFill>
              </a:rPr>
              <a:t>”</a:t>
            </a:r>
            <a:endParaRPr lang="ko-KR" altLang="en-US" sz="138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1490259" y="1560750"/>
            <a:ext cx="3892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6FA55-0DF9-4A35-A014-2A5C359692EF}"/>
              </a:ext>
            </a:extLst>
          </p:cNvPr>
          <p:cNvSpPr txBox="1"/>
          <p:nvPr/>
        </p:nvSpPr>
        <p:spPr>
          <a:xfrm>
            <a:off x="6883491" y="2330191"/>
            <a:ext cx="41701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incididunt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labore et dolore magna </a:t>
            </a:r>
            <a:r>
              <a:rPr lang="en-US" altLang="ko-KR" sz="1600" dirty="0" err="1"/>
              <a:t>aliqua</a:t>
            </a:r>
            <a:r>
              <a:rPr lang="en-US" altLang="ko-KR" sz="1600" dirty="0"/>
              <a:t>. Ut </a:t>
            </a:r>
            <a:r>
              <a:rPr lang="en-US" altLang="ko-KR" sz="1600" dirty="0" err="1"/>
              <a:t>enim</a:t>
            </a:r>
            <a:r>
              <a:rPr lang="en-US" altLang="ko-KR" sz="1600" dirty="0"/>
              <a:t> ad minim </a:t>
            </a:r>
            <a:r>
              <a:rPr lang="en-US" altLang="ko-KR" sz="1600" dirty="0" err="1"/>
              <a:t>veniam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quis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nostrud</a:t>
            </a:r>
            <a:r>
              <a:rPr lang="en-US" altLang="ko-KR" sz="1600" dirty="0"/>
              <a:t> exercitation </a:t>
            </a:r>
            <a:r>
              <a:rPr lang="en-US" altLang="ko-KR" sz="1600" dirty="0" err="1"/>
              <a:t>ullamco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laboris</a:t>
            </a:r>
            <a:r>
              <a:rPr lang="en-US" altLang="ko-KR" sz="1600" dirty="0"/>
              <a:t> nisi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aliquip</a:t>
            </a:r>
            <a:r>
              <a:rPr lang="en-US" altLang="ko-KR" sz="1600" dirty="0"/>
              <a:t> ex </a:t>
            </a:r>
            <a:r>
              <a:rPr lang="en-US" altLang="ko-KR" sz="1600" dirty="0" err="1"/>
              <a:t>ea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commodo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consequat</a:t>
            </a:r>
            <a:r>
              <a:rPr lang="en-US" altLang="ko-KR" sz="1600" dirty="0"/>
              <a:t>. Duis </a:t>
            </a:r>
            <a:r>
              <a:rPr lang="en-US" altLang="ko-KR" sz="1600" dirty="0" err="1"/>
              <a:t>aute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irure</a:t>
            </a:r>
            <a:r>
              <a:rPr lang="en-US" altLang="ko-KR" sz="1600" dirty="0"/>
              <a:t> dolor in </a:t>
            </a:r>
            <a:r>
              <a:rPr lang="en-US" altLang="ko-KR" sz="1600" dirty="0" err="1"/>
              <a:t>reprehenderit</a:t>
            </a:r>
            <a:r>
              <a:rPr lang="en-US" altLang="ko-KR" sz="1600" dirty="0"/>
              <a:t> in </a:t>
            </a:r>
            <a:r>
              <a:rPr lang="en-US" altLang="ko-KR" sz="1600" dirty="0" err="1"/>
              <a:t>voluptate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velit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esse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cillum</a:t>
            </a:r>
            <a:r>
              <a:rPr lang="en-US" altLang="ko-KR" sz="1600" dirty="0"/>
              <a:t> dolore </a:t>
            </a:r>
            <a:r>
              <a:rPr lang="en-US" altLang="ko-KR" sz="1600" dirty="0" err="1"/>
              <a:t>eu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fugiat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nulla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pariatur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Excepteur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occaecat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cupidatat</a:t>
            </a:r>
            <a:r>
              <a:rPr lang="en-US" altLang="ko-KR" sz="1600" dirty="0"/>
              <a:t> non </a:t>
            </a:r>
            <a:r>
              <a:rPr lang="en-US" altLang="ko-KR" sz="1600" dirty="0" err="1"/>
              <a:t>proident</a:t>
            </a:r>
            <a:r>
              <a:rPr lang="en-US" altLang="ko-KR" sz="1600" dirty="0"/>
              <a:t>, sunt in culpa qui </a:t>
            </a:r>
            <a:r>
              <a:rPr lang="en-US" altLang="ko-KR" sz="1600" dirty="0" err="1"/>
              <a:t>officia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deserunt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mollit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anim</a:t>
            </a:r>
            <a:r>
              <a:rPr lang="en-US" altLang="ko-KR" sz="1600" dirty="0"/>
              <a:t> id </a:t>
            </a:r>
            <a:r>
              <a:rPr lang="en-US" altLang="ko-KR" sz="1600" dirty="0" err="1"/>
              <a:t>est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laborum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895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30BAE4-36B4-4759-A747-F68CDA8740DA}"/>
              </a:ext>
            </a:extLst>
          </p:cNvPr>
          <p:cNvSpPr/>
          <p:nvPr/>
        </p:nvSpPr>
        <p:spPr>
          <a:xfrm>
            <a:off x="446567" y="446564"/>
            <a:ext cx="5649433" cy="28973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FBD557-C937-44DE-A978-22E30CFC2714}"/>
              </a:ext>
            </a:extLst>
          </p:cNvPr>
          <p:cNvSpPr/>
          <p:nvPr/>
        </p:nvSpPr>
        <p:spPr>
          <a:xfrm>
            <a:off x="446567" y="3533550"/>
            <a:ext cx="5649433" cy="2897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D39C3-6C59-427D-820A-9E264CE09965}"/>
              </a:ext>
            </a:extLst>
          </p:cNvPr>
          <p:cNvSpPr txBox="1"/>
          <p:nvPr/>
        </p:nvSpPr>
        <p:spPr>
          <a:xfrm>
            <a:off x="1302636" y="4659070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키워드를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2DA4F-764A-403C-A3FC-97F95D91E29B}"/>
              </a:ext>
            </a:extLst>
          </p:cNvPr>
          <p:cNvSpPr txBox="1"/>
          <p:nvPr/>
        </p:nvSpPr>
        <p:spPr>
          <a:xfrm>
            <a:off x="1332615" y="1541307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</a:rPr>
              <a:t>키워드를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6336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96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/>
                </a:solidFill>
                <a:latin typeface="맑은고딕"/>
              </a:rPr>
              <a:t>Git</a:t>
            </a:r>
            <a:r>
              <a:rPr lang="en-US" altLang="ko-KR" sz="2800" dirty="0">
                <a:solidFill>
                  <a:schemeClr val="accent4"/>
                </a:solidFill>
                <a:latin typeface="맑은고딕"/>
              </a:rPr>
              <a:t>-hub </a:t>
            </a:r>
            <a:r>
              <a:rPr lang="ko-KR" altLang="en-US" sz="2800" dirty="0" smtClean="0">
                <a:solidFill>
                  <a:schemeClr val="accent4"/>
                </a:solidFill>
                <a:latin typeface="맑은고딕"/>
              </a:rPr>
              <a:t>관</a:t>
            </a:r>
            <a:r>
              <a:rPr lang="ko-KR" altLang="en-US" sz="2800" dirty="0" smtClean="0">
                <a:solidFill>
                  <a:schemeClr val="accent4"/>
                </a:solidFill>
              </a:rPr>
              <a:t>리 방법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833728" y="2568872"/>
            <a:ext cx="6524543" cy="148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3. </a:t>
            </a:r>
            <a:r>
              <a:rPr lang="ko-KR" altLang="en-US" sz="5400" b="1" spc="300" dirty="0" smtClean="0">
                <a:solidFill>
                  <a:srgbClr val="FFC000"/>
                </a:solidFill>
                <a:latin typeface="맑은고딕"/>
              </a:rPr>
              <a:t>다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이어그램 설계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071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다이어그램 설계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89" y="1152777"/>
            <a:ext cx="5757498" cy="51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866316" y="2568872"/>
            <a:ext cx="8459367" cy="1334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4. </a:t>
            </a:r>
            <a:r>
              <a:rPr lang="ko-KR" altLang="en-US" sz="4800" b="1" spc="300" dirty="0" smtClean="0">
                <a:solidFill>
                  <a:srgbClr val="FFC000"/>
                </a:solidFill>
                <a:latin typeface="맑은고딕"/>
              </a:rPr>
              <a:t>사</a:t>
            </a:r>
            <a:r>
              <a:rPr lang="ko-KR" altLang="en-US" sz="4800" b="1" spc="300" dirty="0" smtClean="0">
                <a:solidFill>
                  <a:schemeClr val="tx2"/>
                </a:solidFill>
                <a:latin typeface="맑은고딕"/>
              </a:rPr>
              <a:t>용한 라이브러리 </a:t>
            </a: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/ API</a:t>
            </a:r>
            <a:endParaRPr lang="ko-KR" altLang="en-US" sz="48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926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1256</Words>
  <Application>Microsoft Office PowerPoint</Application>
  <PresentationFormat>와이드스크린</PresentationFormat>
  <Paragraphs>303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等线</vt:lpstr>
      <vt:lpstr>Open Sans Light</vt:lpstr>
      <vt:lpstr>游ゴシック</vt:lpstr>
      <vt:lpstr>나눔스퀘어 Light</vt:lpstr>
      <vt:lpstr>맑은 고딕</vt:lpstr>
      <vt:lpstr>맑은고딕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ITPS</cp:lastModifiedBy>
  <cp:revision>88</cp:revision>
  <dcterms:created xsi:type="dcterms:W3CDTF">2021-10-22T06:13:27Z</dcterms:created>
  <dcterms:modified xsi:type="dcterms:W3CDTF">2022-08-09T08:53:07Z</dcterms:modified>
</cp:coreProperties>
</file>